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30" r:id="rId5"/>
    <p:sldId id="431" r:id="rId6"/>
    <p:sldId id="396" r:id="rId7"/>
    <p:sldId id="397" r:id="rId8"/>
    <p:sldId id="398" r:id="rId9"/>
    <p:sldId id="399" r:id="rId10"/>
    <p:sldId id="400" r:id="rId11"/>
    <p:sldId id="426" r:id="rId12"/>
    <p:sldId id="401" r:id="rId13"/>
    <p:sldId id="402" r:id="rId14"/>
    <p:sldId id="403" r:id="rId15"/>
    <p:sldId id="404" r:id="rId16"/>
    <p:sldId id="405" r:id="rId17"/>
    <p:sldId id="406" r:id="rId18"/>
    <p:sldId id="411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05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hyperlink" Target="http://www.introprogramming.info/intro-java-boo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xubuntu.org/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index-java8.php" TargetMode="External"/><Relationship Id="rId4" Type="http://schemas.openxmlformats.org/officeDocument/2006/relationships/hyperlink" Target="https://jdk8.java.net/downloa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896236" y="755794"/>
            <a:ext cx="2370905" cy="23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Part 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>
              <a:lnSpc>
                <a:spcPct val="100000"/>
              </a:lnSpc>
            </a:pPr>
            <a:r>
              <a:rPr lang="en-US" b="1" dirty="0" err="1" smtClean="0"/>
              <a:t>Stoyan</a:t>
            </a:r>
            <a:r>
              <a:rPr lang="en-US" b="1" dirty="0" smtClean="0"/>
              <a:t> </a:t>
            </a:r>
            <a:r>
              <a:rPr lang="en-US" b="1" dirty="0" err="1" smtClean="0"/>
              <a:t>Stoyanov</a:t>
            </a:r>
            <a:endParaRPr lang="en-US" b="1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CTO @ XS Software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Senior System Administrator</a:t>
            </a:r>
          </a:p>
          <a:p>
            <a:pPr>
              <a:lnSpc>
                <a:spcPct val="100000"/>
              </a:lnSpc>
            </a:pPr>
            <a:r>
              <a:rPr lang="en-US" b="1" dirty="0" err="1" smtClean="0"/>
              <a:t>Deyan</a:t>
            </a:r>
            <a:r>
              <a:rPr lang="en-US" b="1" dirty="0" smtClean="0"/>
              <a:t> </a:t>
            </a:r>
            <a:r>
              <a:rPr lang="en-US" b="1" dirty="0" err="1" smtClean="0"/>
              <a:t>Dachev</a:t>
            </a:r>
            <a:r>
              <a:rPr lang="en-US" dirty="0" smtClean="0"/>
              <a:t>, </a:t>
            </a:r>
            <a:r>
              <a:rPr lang="en-US" b="1" dirty="0" err="1" smtClean="0"/>
              <a:t>Atanas</a:t>
            </a:r>
            <a:r>
              <a:rPr lang="en-US" b="1" dirty="0" smtClean="0"/>
              <a:t> </a:t>
            </a:r>
            <a:r>
              <a:rPr lang="en-US" b="1" dirty="0" err="1" smtClean="0"/>
              <a:t>Rusenov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Trainers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8173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10-14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2-21 Sept 2014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 date: </a:t>
            </a:r>
            <a:r>
              <a:rPr lang="en-US" dirty="0" smtClean="0"/>
              <a:t>21 Sept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hours</a:t>
            </a:r>
          </a:p>
          <a:p>
            <a:pPr lvl="2"/>
            <a:r>
              <a:rPr lang="en-US" dirty="0" smtClean="0"/>
              <a:t>1 easy, 2 with 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1447800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7770812" y="4038600"/>
            <a:ext cx="3721205" cy="2246691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109" y="1447798"/>
            <a:ext cx="3630303" cy="206267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4873332" y="4206342"/>
            <a:ext cx="2028802" cy="2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</a:t>
            </a:r>
            <a:r>
              <a:rPr lang="en-US" dirty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softuni.bg/trainings/coursesinstances/details/1056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Xubuntu 14.04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Optionally </a:t>
            </a:r>
            <a:r>
              <a:rPr lang="en-US" dirty="0" smtClean="0"/>
              <a:t>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www.eclipse.org/downloads/index-java8.php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r>
                <a:rPr lang="en-US" sz="1600" dirty="0"/>
                <a:t>10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Introduction. Introduction </a:t>
            </a:r>
            <a:r>
              <a:rPr lang="en-US" sz="2800" dirty="0"/>
              <a:t>to </a:t>
            </a:r>
            <a:r>
              <a:rPr lang="en-US" sz="2800" dirty="0" smtClean="0"/>
              <a:t>Java, JDK and Eclipse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Primitive Data </a:t>
            </a:r>
            <a:r>
              <a:rPr lang="en-US" sz="2800" dirty="0" smtClean="0"/>
              <a:t>Types and Variables</a:t>
            </a:r>
            <a:br>
              <a:rPr lang="en-US" sz="2800" dirty="0" smtClean="0"/>
            </a:br>
            <a:r>
              <a:rPr lang="en-US" sz="2800" dirty="0" smtClean="0"/>
              <a:t>Operators</a:t>
            </a:r>
            <a:r>
              <a:rPr lang="en-US" sz="2800" dirty="0"/>
              <a:t>, Expressions and </a:t>
            </a:r>
            <a:r>
              <a:rPr lang="en-US" sz="2800" dirty="0" smtClean="0"/>
              <a:t>Statements</a:t>
            </a:r>
            <a:br>
              <a:rPr lang="en-US" sz="2800" dirty="0" smtClean="0"/>
            </a:br>
            <a:r>
              <a:rPr lang="en-US" sz="2800" dirty="0" smtClean="0"/>
              <a:t>Console-Based </a:t>
            </a:r>
            <a:r>
              <a:rPr lang="en-US" sz="2800" dirty="0"/>
              <a:t>Input </a:t>
            </a:r>
            <a:r>
              <a:rPr lang="en-US" sz="2800" dirty="0" smtClean="0"/>
              <a:t>and Output</a:t>
            </a:r>
            <a:br>
              <a:rPr lang="en-US" sz="2800" dirty="0" smtClean="0"/>
            </a:br>
            <a:r>
              <a:rPr lang="en-US" sz="2800" dirty="0" smtClean="0"/>
              <a:t>Conditional Statements (</a:t>
            </a:r>
            <a:r>
              <a:rPr lang="en-US" sz="28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 smtClean="0"/>
              <a:t>foreach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Methods. Basic Exception Handling</a:t>
            </a:r>
            <a:br>
              <a:rPr lang="en-US" sz="2800" dirty="0" smtClean="0"/>
            </a:br>
            <a:r>
              <a:rPr lang="en-US" sz="2800" dirty="0" smtClean="0"/>
              <a:t>Using Built-In Java Classes. Defining Own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Arrays</a:t>
            </a:r>
            <a:r>
              <a:rPr lang="en-US" sz="2800" dirty="0"/>
              <a:t>, </a:t>
            </a:r>
            <a:r>
              <a:rPr lang="en-US" sz="2800" dirty="0" smtClean="0"/>
              <a:t>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3716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96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1159</Words>
  <Application>Microsoft Office PowerPoint</Application>
  <PresentationFormat>Custom</PresentationFormat>
  <Paragraphs>249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Table of Contents</vt:lpstr>
      <vt:lpstr>Warning: Not for Absolute Beginners</vt:lpstr>
      <vt:lpstr>Level #1 at the Software University</vt:lpstr>
      <vt:lpstr>Java Basics Course</vt:lpstr>
      <vt:lpstr>Course Objectives</vt:lpstr>
      <vt:lpstr>Java Basics – Course Topics</vt:lpstr>
      <vt:lpstr>The Trainers Team</vt:lpstr>
      <vt:lpstr>Trainers Team</vt:lpstr>
      <vt:lpstr>Trainers Team (2)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2014-09-02T13:49:38Z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